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5" d="100"/>
          <a:sy n="85" d="100"/>
        </p:scale>
        <p:origin x="-7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 rot="10327836" flipV="1">
            <a:off x="4543425" y="6116638"/>
            <a:ext cx="4583113" cy="5730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920880" cy="1008112"/>
          </a:xfrm>
        </p:spPr>
        <p:txBody>
          <a:bodyPr>
            <a:normAutofit fontScale="90000"/>
          </a:bodyPr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Начинается урок</a:t>
            </a:r>
            <a:br>
              <a:rPr lang="ru-RU" sz="2800" dirty="0" smtClean="0"/>
            </a:br>
            <a:r>
              <a:rPr lang="ru-RU" sz="2800" dirty="0" smtClean="0"/>
              <a:t>Он пойдёт ребятам впрок.</a:t>
            </a:r>
            <a:br>
              <a:rPr lang="ru-RU" sz="2800" dirty="0" smtClean="0"/>
            </a:br>
            <a:r>
              <a:rPr lang="ru-RU" sz="2800" dirty="0" smtClean="0"/>
              <a:t>Постарайтесь не зевать,</a:t>
            </a:r>
            <a:br>
              <a:rPr lang="ru-RU" sz="2800" dirty="0" smtClean="0"/>
            </a:br>
            <a:r>
              <a:rPr lang="ru-RU" sz="2800" dirty="0" smtClean="0"/>
              <a:t>Хорошо всё выполнять.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852738"/>
            <a:ext cx="34559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857" y="1772816"/>
            <a:ext cx="7448615" cy="3096344"/>
          </a:xfrm>
        </p:spPr>
        <p:txBody>
          <a:bodyPr>
            <a:normAutofit fontScale="90000"/>
          </a:bodyPr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/>
              <a:t>Чтоб крепким и здоровым быть,</a:t>
            </a:r>
            <a:br>
              <a:rPr lang="ru-RU" sz="3600" dirty="0" smtClean="0"/>
            </a:br>
            <a:r>
              <a:rPr lang="ru-RU" sz="3600" dirty="0" smtClean="0"/>
              <a:t>Надо спорт вам полюбить.</a:t>
            </a:r>
            <a:br>
              <a:rPr lang="ru-RU" sz="3600" dirty="0" smtClean="0"/>
            </a:br>
            <a:r>
              <a:rPr lang="ru-RU" sz="3600" dirty="0" smtClean="0"/>
              <a:t>Занимайтесь, не ленитесь</a:t>
            </a:r>
            <a:br>
              <a:rPr lang="ru-RU" sz="3600" dirty="0" smtClean="0"/>
            </a:br>
            <a:r>
              <a:rPr lang="ru-RU" sz="3600" dirty="0" smtClean="0"/>
              <a:t>И со спортом подружитесь!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313" y="5229225"/>
            <a:ext cx="13065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1725" y="5029200"/>
            <a:ext cx="1133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106988"/>
            <a:ext cx="10080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60350"/>
            <a:ext cx="13208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11163"/>
            <a:ext cx="1047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5738" y="333375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6088" y="2852738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518477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670376"/>
            <a:ext cx="8825947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>Зима </a:t>
            </a:r>
            <a:endParaRPr lang="ru-RU" sz="3200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94363" y="765175"/>
            <a:ext cx="31988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Наступили холода.</a:t>
            </a:r>
          </a:p>
          <a:p>
            <a:r>
              <a:rPr lang="ru-RU"/>
              <a:t>Обернулась в лёд вода</a:t>
            </a:r>
          </a:p>
          <a:p>
            <a:r>
              <a:rPr lang="ru-RU"/>
              <a:t>Длинноухий зайка серый</a:t>
            </a:r>
          </a:p>
          <a:p>
            <a:r>
              <a:rPr lang="ru-RU"/>
              <a:t>Обернулся зайкой белым.</a:t>
            </a:r>
          </a:p>
          <a:p>
            <a:r>
              <a:rPr lang="ru-RU"/>
              <a:t>Перестал медведь реветь:</a:t>
            </a:r>
          </a:p>
          <a:p>
            <a:r>
              <a:rPr lang="ru-RU"/>
              <a:t>В спячку впал в бору медведь.</a:t>
            </a:r>
          </a:p>
          <a:p>
            <a:r>
              <a:rPr lang="ru-RU"/>
              <a:t>Кто скажет,  кто знает,</a:t>
            </a:r>
          </a:p>
          <a:p>
            <a:r>
              <a:rPr lang="ru-RU"/>
              <a:t>Когда это бывает.</a:t>
            </a:r>
          </a:p>
          <a:p>
            <a:r>
              <a:rPr lang="ru-RU"/>
              <a:t>                            </a:t>
            </a:r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908720"/>
            <a:ext cx="7190184" cy="460625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200" u="sng" dirty="0" smtClean="0"/>
              <a:t>Тема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Алгоритм определения с</a:t>
            </a:r>
            <a:r>
              <a:rPr lang="ru-RU" sz="3200" dirty="0" smtClean="0"/>
              <a:t>клонения </a:t>
            </a:r>
            <a:r>
              <a:rPr lang="ru-RU" sz="3200" smtClean="0"/>
              <a:t>имён существительных.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u="sng" dirty="0" smtClean="0"/>
              <a:t>Цель:</a:t>
            </a:r>
            <a:br>
              <a:rPr lang="ru-RU" sz="3200" u="sng" dirty="0" smtClean="0"/>
            </a:br>
            <a:r>
              <a:rPr lang="ru-RU" sz="3200" dirty="0" smtClean="0"/>
              <a:t>Отработать навык определения  склонения у имен существительных.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1340767"/>
            <a:ext cx="6511925" cy="2664297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Зимние виды спорта: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5089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17032"/>
            <a:ext cx="2449512" cy="28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6672"/>
            <a:ext cx="42402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77072"/>
            <a:ext cx="4680519" cy="258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1944216" cy="50405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4033838" cy="4608513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Очень трудно быть, не спорьте.</a:t>
            </a:r>
          </a:p>
          <a:p>
            <a:pPr eaLnBrk="1" hangingPunct="1"/>
            <a:r>
              <a:rPr lang="ru-RU" sz="1800" b="1" dirty="0" smtClean="0"/>
              <a:t>Самым метким  в этом спорте.</a:t>
            </a:r>
          </a:p>
          <a:p>
            <a:pPr eaLnBrk="1" hangingPunct="1"/>
            <a:r>
              <a:rPr lang="ru-RU" sz="1800" b="1" dirty="0" smtClean="0"/>
              <a:t>Просто мчаться по лыжне</a:t>
            </a:r>
          </a:p>
          <a:p>
            <a:pPr eaLnBrk="1" hangingPunct="1"/>
            <a:r>
              <a:rPr lang="ru-RU" sz="1800" b="1" dirty="0" smtClean="0"/>
              <a:t>То под силу даже мне.</a:t>
            </a:r>
          </a:p>
          <a:p>
            <a:pPr eaLnBrk="1" hangingPunct="1"/>
            <a:r>
              <a:rPr lang="ru-RU" sz="1800" b="1" dirty="0" smtClean="0"/>
              <a:t>Сам попробуй бегать день,</a:t>
            </a:r>
          </a:p>
          <a:p>
            <a:pPr eaLnBrk="1" hangingPunct="1"/>
            <a:r>
              <a:rPr lang="ru-RU" sz="1800" b="1" dirty="0" smtClean="0"/>
              <a:t>А потом попасть в мишень.</a:t>
            </a:r>
          </a:p>
          <a:p>
            <a:pPr eaLnBrk="1" hangingPunct="1"/>
            <a:r>
              <a:rPr lang="ru-RU" sz="1800" b="1" dirty="0" smtClean="0"/>
              <a:t>Лежа навзничь, из винтовки.</a:t>
            </a:r>
          </a:p>
          <a:p>
            <a:pPr eaLnBrk="1" hangingPunct="1"/>
            <a:r>
              <a:rPr lang="ru-RU" sz="1800" b="1" dirty="0" smtClean="0"/>
              <a:t>Тут нельзя без тренировки!</a:t>
            </a:r>
          </a:p>
          <a:p>
            <a:pPr eaLnBrk="1" hangingPunct="1"/>
            <a:r>
              <a:rPr lang="ru-RU" sz="1800" b="1" dirty="0" smtClean="0"/>
              <a:t>А мишень тебе не слон</a:t>
            </a:r>
          </a:p>
          <a:p>
            <a:pPr eaLnBrk="1" hangingPunct="1"/>
            <a:r>
              <a:rPr lang="ru-RU" sz="1800" b="1" dirty="0" smtClean="0"/>
              <a:t>Спорт зовётся…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92150"/>
            <a:ext cx="40909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65125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16338"/>
            <a:ext cx="223202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388" y="333375"/>
            <a:ext cx="4176712" cy="29511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На льду танцует фигурист,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Кружиться как осенний лист.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Он исполняет пируэт,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Потом двойной тулуп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Ах, нет!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Не в шубе он, легко одет.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И вот на льду теперь дуэт.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Эх хорошо катаются!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Зал затаил дыхание.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/>
              <a:t>Вид спорта называется…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17373" y="5994305"/>
            <a:ext cx="5626627" cy="656750"/>
          </a:xfrm>
        </p:spPr>
        <p:txBody>
          <a:bodyPr>
            <a:normAutofit fontScale="90000"/>
          </a:bodyPr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/>
              <a:t>ФИГУРНОЕ КАТАНИЕ</a:t>
            </a:r>
            <a:endParaRPr lang="ru-RU" sz="4000" dirty="0"/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68700"/>
            <a:ext cx="441007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6725" y="157163"/>
            <a:ext cx="4832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38211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875" y="332656"/>
            <a:ext cx="6511925" cy="5182319"/>
          </a:xfrm>
        </p:spPr>
        <p:txBody>
          <a:bodyPr/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Проверка: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b="1" dirty="0" smtClean="0"/>
              <a:t> </a:t>
            </a:r>
            <a:r>
              <a:rPr lang="ru-RU" sz="1800" b="1" dirty="0" smtClean="0"/>
              <a:t>                                  Приход </a:t>
            </a:r>
            <a:r>
              <a:rPr lang="ru-RU" sz="1800" b="1" dirty="0" smtClean="0"/>
              <a:t>зимы</a:t>
            </a:r>
            <a:r>
              <a:rPr lang="ru-RU" sz="1800" b="1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1.На дворе погода была ужасная.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2. Стояла поздняя осень.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3.Осенний ветер нёс над землёй  тяжёлые тучи.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4.Из них стали сыпать хлопья снега.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5. В лесу на поляне стояла одинокая рябина.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6.Она сверкала красными ягодами рябины.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7.Зимние птицы с ярким оперением подлетели к рябине.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8.Снегири  медленно  начали клевать крупную  ягоду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9.Они вытягивали шейку и глотали ягоду.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10. На белой скатерти снега появился  первый след.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11. Это был след зайца.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25" y="195263"/>
            <a:ext cx="440848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81300"/>
            <a:ext cx="490855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 ледяной площадке крик,</a:t>
            </a:r>
          </a:p>
          <a:p>
            <a:r>
              <a:rPr lang="ru-RU"/>
              <a:t>К воротам рвется ученик.</a:t>
            </a:r>
          </a:p>
          <a:p>
            <a:r>
              <a:rPr lang="ru-RU"/>
              <a:t>Кричат все: "Шайба! Клюшка! Бей!"</a:t>
            </a:r>
          </a:p>
          <a:p>
            <a:r>
              <a:rPr lang="ru-RU"/>
              <a:t>Веселая игра ... (хоккей)</a:t>
            </a:r>
          </a:p>
        </p:txBody>
      </p:sp>
    </p:spTree>
  </p:cSld>
  <p:clrMapOvr>
    <a:masterClrMapping/>
  </p:clrMapOvr>
  <p:transition spd="med" advTm="2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Начинается урок Он пойдёт ребятам впрок. Постарайтесь не зевать, Хорошо всё выполнять. </vt:lpstr>
      <vt:lpstr>Зима </vt:lpstr>
      <vt:lpstr>Тема: Алгоритм определения склонения имён существительных. Цель: Отработать навык определения  склонения у имен существительных. </vt:lpstr>
      <vt:lpstr>Зимние виды спорта:</vt:lpstr>
      <vt:lpstr>БИАТЛОН</vt:lpstr>
      <vt:lpstr>ФИГУРНОЕ КАТАНИЕ</vt:lpstr>
      <vt:lpstr>Слайд 7</vt:lpstr>
      <vt:lpstr>                                                  Проверка:                                     Приход зимы. 1.На дворе погода была ужасная. 2. Стояла поздняя осень.  3.Осенний ветер нёс над землёй  тяжёлые тучи.  4.Из них стали сыпать хлопья снега. 5. В лесу на поляне стояла одинокая рябина.  6.Она сверкала красными ягодами рябины. 7.Зимние птицы с ярким оперением подлетели к рябине.  8.Снегири  медленно  начали клевать крупную  ягоду 9.Они вытягивали шейку и глотали ягоду. 10. На белой скатерти снега появился  первый след. 11. Это был след зайца. </vt:lpstr>
      <vt:lpstr>Слайд 9</vt:lpstr>
      <vt:lpstr>Чтоб крепким и здоровым быть, Надо спорт вам полюбить. Занимайтесь, не ленитесь И со спортом подружитесь!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Начинается урок Он пойдёт ребятам впрок. Постарайтесь не зевать, Хорошо всё выполнять. </dc:title>
  <cp:lastModifiedBy>RePack by SPecialiST</cp:lastModifiedBy>
  <cp:revision>6</cp:revision>
  <dcterms:modified xsi:type="dcterms:W3CDTF">2006-02-10T03:33:05Z</dcterms:modified>
</cp:coreProperties>
</file>